
<file path=[Content_Types].xml><?xml version="1.0" encoding="utf-8"?>
<Types xmlns="http://schemas.openxmlformats.org/package/2006/content-types">
  <Default Extension="mkv" ContentType="video/unknown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4"/>
  </p:notesMasterIdLst>
  <p:sldIdLst>
    <p:sldId id="3825" r:id="rId5"/>
    <p:sldId id="3826" r:id="rId6"/>
    <p:sldId id="3828" r:id="rId7"/>
    <p:sldId id="3835" r:id="rId8"/>
    <p:sldId id="3836" r:id="rId9"/>
    <p:sldId id="3837" r:id="rId10"/>
    <p:sldId id="3838" r:id="rId11"/>
    <p:sldId id="3834" r:id="rId12"/>
    <p:sldId id="383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svg>
</file>

<file path=ppt/media/image4.png>
</file>

<file path=ppt/media/image5.png>
</file>

<file path=ppt/media/image6.sv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3/12/2023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EC0BA72A-845D-48E6-85D9-750243670D53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E6DBA306-AE48-4B45-AAB5-5D9A0FC73C8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B65882F9-EA87-454B-AA66-89673211F1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7D02D383-391A-493A-A329-2902E8F3DE6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8D822188-431E-4CBB-91D5-E3CFA894AC1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37214C7E-ADCE-46E5-B2BE-D0DAD116BE2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A2FDDE54-636C-497E-B26B-CCDBA765D3B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586209B9-AF77-4FA2-A354-060DA137B1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FA0DDF83-A347-4170-9EAD-EB5631E72851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36A601FE-EA74-4EAD-B4A9-CE99C19D53D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05FC9C4E-7A43-4FD7-8A7F-D3F0D8D1494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C18DCBFF-EA4A-45AD-996E-CB11A16FEB99}" type="datetime1">
              <a:rPr lang="en-US" smtClean="0"/>
              <a:t>3/12/2023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NumPy.KickOut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EA429DB9-7698-466D-A6C8-6E6F8A168BA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1DB9D39A-165E-4BEA-9214-3F015ED1903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5715B2ED-1B36-44C2-BB5F-B3153927E905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t>3/12/2023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NumPy.KickOut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NumPy.KickOut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Mohammed El-Fateh Sabry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Agenda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List vs Array</a:t>
            </a:r>
          </a:p>
          <a:p>
            <a:pPr marL="0" indent="0">
              <a:buNone/>
            </a:pPr>
            <a:r>
              <a:rPr lang="en-US" dirty="0"/>
              <a:t>Core of NumPy </a:t>
            </a:r>
          </a:p>
          <a:p>
            <a:pPr marL="0" indent="0">
              <a:buNone/>
            </a:pPr>
            <a:r>
              <a:rPr lang="en-US" dirty="0"/>
              <a:t>Common Functions </a:t>
            </a:r>
          </a:p>
          <a:p>
            <a:pPr marL="0" indent="0">
              <a:buNone/>
            </a:pPr>
            <a:r>
              <a:rPr lang="en-US" dirty="0"/>
              <a:t>ChatGPT, Numpy &amp; Pandas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0BE713-9E3E-4ECB-A173-CB54AF4C17CE}" type="datetime1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3/12/2023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NumPy.KickOut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List vs Array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For More of Speed</a:t>
            </a:r>
          </a:p>
        </p:txBody>
      </p:sp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FE8D0-0B8D-D3C7-8EEC-ACE2776CC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of NumPy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BE2C4-4F72-43AE-FFB8-975DFBE0D5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Ndarray (n-dimensional array) object</a:t>
            </a:r>
          </a:p>
        </p:txBody>
      </p:sp>
    </p:spTree>
    <p:extLst>
      <p:ext uri="{BB962C8B-B14F-4D97-AF65-F5344CB8AC3E}">
        <p14:creationId xmlns:p14="http://schemas.microsoft.com/office/powerpoint/2010/main" val="4010819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0FF29-90D8-BBFD-1189-472149BD5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Common Functions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13792-0A0E-25E5-C6E2-1476DF1D36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More Power and Customization</a:t>
            </a:r>
          </a:p>
        </p:txBody>
      </p:sp>
    </p:spTree>
    <p:extLst>
      <p:ext uri="{BB962C8B-B14F-4D97-AF65-F5344CB8AC3E}">
        <p14:creationId xmlns:p14="http://schemas.microsoft.com/office/powerpoint/2010/main" val="1102939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0FF29-90D8-BBFD-1189-472149BD5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ChatGPT, Numpy &amp; Pandas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13792-0A0E-25E5-C6E2-1476DF1D36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It's All About Data</a:t>
            </a:r>
          </a:p>
        </p:txBody>
      </p:sp>
    </p:spTree>
    <p:extLst>
      <p:ext uri="{BB962C8B-B14F-4D97-AF65-F5344CB8AC3E}">
        <p14:creationId xmlns:p14="http://schemas.microsoft.com/office/powerpoint/2010/main" val="15394064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3-03-13 00-10-00">
            <a:hlinkClick r:id="" action="ppaction://media"/>
            <a:extLst>
              <a:ext uri="{FF2B5EF4-FFF2-40B4-BE49-F238E27FC236}">
                <a16:creationId xmlns:a16="http://schemas.microsoft.com/office/drawing/2014/main" id="{1F7B841B-50C3-69E4-471C-B52CEC41F5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51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37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3" name="Arc 39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4" name="Rectangle 41">
            <a:extLst>
              <a:ext uri="{FF2B5EF4-FFF2-40B4-BE49-F238E27FC236}">
                <a16:creationId xmlns:a16="http://schemas.microsoft.com/office/drawing/2014/main" id="{DBDC90C9-7375-4965-AA1E-65EF255256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Arc 43">
            <a:extLst>
              <a:ext uri="{FF2B5EF4-FFF2-40B4-BE49-F238E27FC236}">
                <a16:creationId xmlns:a16="http://schemas.microsoft.com/office/drawing/2014/main" id="{129A6924-D08B-45DD-8219-D130D09CE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2356" y="683791"/>
            <a:ext cx="2987899" cy="2987899"/>
          </a:xfrm>
          <a:prstGeom prst="arc">
            <a:avLst>
              <a:gd name="adj1" fmla="val 16200000"/>
              <a:gd name="adj2" fmla="val 2120553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3492FEEC-DB44-12AA-4C83-76A510FA2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148" y="643467"/>
            <a:ext cx="4635114" cy="28664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Our References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629C1C1-F8AB-5B00-BA8A-15F5277984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40310" y="2999191"/>
            <a:ext cx="3513850" cy="3513850"/>
          </a:xfrm>
          <a:custGeom>
            <a:avLst/>
            <a:gdLst/>
            <a:ahLst/>
            <a:cxnLst/>
            <a:rect l="l" t="t" r="r" b="b"/>
            <a:pathLst>
              <a:path w="4048125" h="4048125">
                <a:moveTo>
                  <a:pt x="65094" y="0"/>
                </a:moveTo>
                <a:lnTo>
                  <a:pt x="3983031" y="0"/>
                </a:lnTo>
                <a:cubicBezTo>
                  <a:pt x="4018981" y="0"/>
                  <a:pt x="4048125" y="29144"/>
                  <a:pt x="4048125" y="65094"/>
                </a:cubicBezTo>
                <a:lnTo>
                  <a:pt x="4048125" y="3983031"/>
                </a:lnTo>
                <a:cubicBezTo>
                  <a:pt x="4048125" y="4018981"/>
                  <a:pt x="4018981" y="4048125"/>
                  <a:pt x="3983031" y="4048125"/>
                </a:cubicBezTo>
                <a:lnTo>
                  <a:pt x="65094" y="4048125"/>
                </a:lnTo>
                <a:cubicBezTo>
                  <a:pt x="29144" y="4048125"/>
                  <a:pt x="0" y="4018981"/>
                  <a:pt x="0" y="3983031"/>
                </a:cubicBezTo>
                <a:lnTo>
                  <a:pt x="0" y="65094"/>
                </a:lnTo>
                <a:cubicBezTo>
                  <a:pt x="0" y="29144"/>
                  <a:pt x="29144" y="0"/>
                  <a:pt x="65094" y="0"/>
                </a:cubicBezTo>
                <a:close/>
              </a:path>
            </a:pathLst>
          </a:custGeom>
        </p:spPr>
      </p:pic>
      <p:sp>
        <p:nvSpPr>
          <p:cNvPr id="56" name="Oval 45">
            <a:extLst>
              <a:ext uri="{FF2B5EF4-FFF2-40B4-BE49-F238E27FC236}">
                <a16:creationId xmlns:a16="http://schemas.microsoft.com/office/drawing/2014/main" id="{78DE83AE-C7A1-4B59-BEAD-E07C527756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45917" y="2387841"/>
            <a:ext cx="491961" cy="491961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47">
            <a:extLst>
              <a:ext uri="{FF2B5EF4-FFF2-40B4-BE49-F238E27FC236}">
                <a16:creationId xmlns:a16="http://schemas.microsoft.com/office/drawing/2014/main" id="{01B0AB56-1C73-492F-9E03-DF7B546AF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97462" y="3174804"/>
            <a:ext cx="784976" cy="78497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5E0EB-F1F4-436B-A218-93E100A6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03684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</a:pPr>
            <a:fld id="{7BE51907-CAF9-4C49-94F2-D8BA8DA18A80}" type="datetime1">
              <a:rPr lang="en-US" noProof="0" smtClean="0">
                <a:solidFill>
                  <a:prstClr val="black">
                    <a:tint val="75000"/>
                  </a:prstClr>
                </a:solidFill>
              </a:rPr>
              <a:pPr lvl="0">
                <a:spcAft>
                  <a:spcPts val="600"/>
                </a:spcAft>
              </a:pPr>
              <a:t>3/13/2023</a:t>
            </a:fld>
            <a:endParaRPr 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D06EF-9416-46F7-8230-B49EE126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86641" y="6356350"/>
            <a:ext cx="355294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Aft>
                <a:spcPts val="600"/>
              </a:spcAft>
            </a:pPr>
            <a:r>
              <a:rPr lang="en-US" kern="1200" cap="none" spc="0" baseline="0" noProof="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  <a:cs typeface="+mn-cs"/>
              </a:rPr>
              <a:t>NumPy.KickOut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51185" y="6356350"/>
            <a:ext cx="88743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Aft>
                <a:spcPts val="600"/>
              </a:spcAft>
            </a:pPr>
            <a:fld id="{D76B855D-E9CC-4FF8-AD85-6CDC7B89A0DE}" type="slidenum">
              <a:rPr lang="en-US" noProof="0">
                <a:solidFill>
                  <a:prstClr val="black">
                    <a:tint val="75000"/>
                  </a:prstClr>
                </a:solidFill>
              </a:rPr>
              <a:pPr lvl="0">
                <a:spcAft>
                  <a:spcPts val="600"/>
                </a:spcAft>
              </a:pPr>
              <a:t>8</a:t>
            </a:fld>
            <a:endParaRPr 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A868495-3861-BBEF-E8B8-20A703AECC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8059" y="238999"/>
            <a:ext cx="2762251" cy="2762251"/>
          </a:xfrm>
          <a:custGeom>
            <a:avLst/>
            <a:gdLst/>
            <a:ahLst/>
            <a:cxnLst/>
            <a:rect l="l" t="t" r="r" b="b"/>
            <a:pathLst>
              <a:path w="4048125" h="4048125">
                <a:moveTo>
                  <a:pt x="65094" y="0"/>
                </a:moveTo>
                <a:lnTo>
                  <a:pt x="3983031" y="0"/>
                </a:lnTo>
                <a:cubicBezTo>
                  <a:pt x="4018981" y="0"/>
                  <a:pt x="4048125" y="29144"/>
                  <a:pt x="4048125" y="65094"/>
                </a:cubicBezTo>
                <a:lnTo>
                  <a:pt x="4048125" y="3983031"/>
                </a:lnTo>
                <a:cubicBezTo>
                  <a:pt x="4048125" y="4018981"/>
                  <a:pt x="4018981" y="4048125"/>
                  <a:pt x="3983031" y="4048125"/>
                </a:cubicBezTo>
                <a:lnTo>
                  <a:pt x="65094" y="4048125"/>
                </a:lnTo>
                <a:cubicBezTo>
                  <a:pt x="29144" y="4048125"/>
                  <a:pt x="0" y="4018981"/>
                  <a:pt x="0" y="3983031"/>
                </a:cubicBezTo>
                <a:lnTo>
                  <a:pt x="0" y="65094"/>
                </a:lnTo>
                <a:cubicBezTo>
                  <a:pt x="0" y="29144"/>
                  <a:pt x="29144" y="0"/>
                  <a:pt x="6509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Arc 33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930EBA3-4D2E-42E8-B828-834555328D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25836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4CADC5D-1AE8-9823-6E4C-FBD2AA89D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7732" y="2438400"/>
            <a:ext cx="5130798" cy="12697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98718-23ED-009A-85FA-F5827D0E43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B65882F9-EA87-454B-AA66-89673211F1A2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3/13/2023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Graphic 10" descr="Handshake">
            <a:extLst>
              <a:ext uri="{FF2B5EF4-FFF2-40B4-BE49-F238E27FC236}">
                <a16:creationId xmlns:a16="http://schemas.microsoft.com/office/drawing/2014/main" id="{CA8855F6-5DC6-66CB-9DE6-91BCCACB28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503808"/>
            <a:ext cx="5850384" cy="5850384"/>
          </a:xfrm>
          <a:custGeom>
            <a:avLst/>
            <a:gdLst/>
            <a:ahLst/>
            <a:cxnLst/>
            <a:rect l="l" t="t" r="r" b="b"/>
            <a:pathLst>
              <a:path w="6094252" h="6857998">
                <a:moveTo>
                  <a:pt x="0" y="0"/>
                </a:moveTo>
                <a:lnTo>
                  <a:pt x="5898122" y="0"/>
                </a:lnTo>
                <a:cubicBezTo>
                  <a:pt x="6006442" y="0"/>
                  <a:pt x="6094252" y="87810"/>
                  <a:pt x="6094252" y="196130"/>
                </a:cubicBezTo>
                <a:lnTo>
                  <a:pt x="6094252" y="6661869"/>
                </a:lnTo>
                <a:cubicBezTo>
                  <a:pt x="6094252" y="6756649"/>
                  <a:pt x="6027023" y="6835726"/>
                  <a:pt x="5937649" y="6854015"/>
                </a:cubicBezTo>
                <a:lnTo>
                  <a:pt x="5898132" y="6857998"/>
                </a:lnTo>
                <a:lnTo>
                  <a:pt x="0" y="6857998"/>
                </a:lnTo>
                <a:close/>
              </a:path>
            </a:pathLst>
          </a:cu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528AA953-F4F9-4DC5-97C7-491F4AF937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97079" y="5607717"/>
            <a:ext cx="513442" cy="49951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DE90B8-A27C-92CF-3AE2-81419E755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14349" y="6356350"/>
            <a:ext cx="339078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 cap="none" spc="0" baseline="0">
                <a:solidFill>
                  <a:prstClr val="black">
                    <a:tint val="75000"/>
                  </a:prstClr>
                </a:solidFill>
                <a:latin typeface="+mn-lt"/>
                <a:ea typeface="+mn-ea"/>
                <a:cs typeface="+mn-cs"/>
              </a:rPr>
              <a:t>NumPy.KickOut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50E27F-012F-B3F7-6F10-C0CD9112D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30722" y="6356350"/>
            <a:ext cx="91780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  <a:defRPr/>
              </a:pPr>
              <a:t>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EF51FEFB-9052-C27C-EDC7-8EB136EDE0F3}"/>
              </a:ext>
            </a:extLst>
          </p:cNvPr>
          <p:cNvSpPr txBox="1">
            <a:spLocks/>
          </p:cNvSpPr>
          <p:nvPr/>
        </p:nvSpPr>
        <p:spPr>
          <a:xfrm>
            <a:off x="4626864" y="1077243"/>
            <a:ext cx="5221185" cy="9544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endParaRPr lang="en-US" sz="6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7851078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eb31c96a-6f81-411c-9b27-da052dd7b02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C48B98731A0644A8F7E664BCDAA65B8" ma:contentTypeVersion="4" ma:contentTypeDescription="Create a new document." ma:contentTypeScope="" ma:versionID="5f8496372d949b3e9a4a8fb3ebf89069">
  <xsd:schema xmlns:xsd="http://www.w3.org/2001/XMLSchema" xmlns:xs="http://www.w3.org/2001/XMLSchema" xmlns:p="http://schemas.microsoft.com/office/2006/metadata/properties" xmlns:ns3="eb31c96a-6f81-411c-9b27-da052dd7b02c" targetNamespace="http://schemas.microsoft.com/office/2006/metadata/properties" ma:root="true" ma:fieldsID="24318aa653a79b2f56ceddaae97a6eaa" ns3:_="">
    <xsd:import namespace="eb31c96a-6f81-411c-9b27-da052dd7b02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31c96a-6f81-411c-9b27-da052dd7b02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DEF148-1770-458F-8F5B-C3D0A278AA97}">
  <ds:schemaRefs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eb31c96a-6f81-411c-9b27-da052dd7b02c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44A3E7E-4F1C-4D07-960D-599CC28D43C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b31c96a-6f81-411c-9b27-da052dd7b02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{6F87AF22-BFFD-45E4-AD5B-BEACA829D5CC}tf78504181_win32</Template>
  <TotalTime>482</TotalTime>
  <Words>71</Words>
  <Application>Microsoft Office PowerPoint</Application>
  <PresentationFormat>Widescreen</PresentationFormat>
  <Paragraphs>26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Next LT Pro</vt:lpstr>
      <vt:lpstr>Calibri</vt:lpstr>
      <vt:lpstr>Tw Cen MT</vt:lpstr>
      <vt:lpstr>ShapesVTI</vt:lpstr>
      <vt:lpstr>NumPy.KickOut</vt:lpstr>
      <vt:lpstr>Agenda</vt:lpstr>
      <vt:lpstr>List vs Array</vt:lpstr>
      <vt:lpstr>Core of NumPy </vt:lpstr>
      <vt:lpstr>Common Functions </vt:lpstr>
      <vt:lpstr>ChatGPT, Numpy &amp; Pandas</vt:lpstr>
      <vt:lpstr>PowerPoint Presentation</vt:lpstr>
      <vt:lpstr>Our 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NumPy.KickOut</dc:title>
  <dc:creator>mohamed.alfateh2</dc:creator>
  <cp:lastModifiedBy>mohamed.alfateh2</cp:lastModifiedBy>
  <cp:revision>4</cp:revision>
  <dcterms:created xsi:type="dcterms:W3CDTF">2023-03-09T17:50:35Z</dcterms:created>
  <dcterms:modified xsi:type="dcterms:W3CDTF">2023-03-12T23:30:04Z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0x0101000C48B98731A0644A8F7E664BCDAA65B8</vt:lpwstr>
  </property>
</Properties>
</file>